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B05548-7849-426C-9452-7CD8A005C2DF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61D6A-6380-4EC1-A572-5AB52826BFE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82" y="8485"/>
            <a:ext cx="2419941" cy="2556377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214431"/>
              </p:ext>
            </p:extLst>
          </p:nvPr>
        </p:nvGraphicFramePr>
        <p:xfrm>
          <a:off x="2771800" y="188641"/>
          <a:ext cx="6071949" cy="7200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071949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Чтобы научиться справляться с гневом, существуют специальные методики и упражнения: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43667"/>
              </p:ext>
            </p:extLst>
          </p:nvPr>
        </p:nvGraphicFramePr>
        <p:xfrm>
          <a:off x="2411760" y="1286673"/>
          <a:ext cx="6624736" cy="523867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624736"/>
              </a:tblGrid>
              <a:tr h="5238671">
                <a:tc>
                  <a:txBody>
                    <a:bodyPr/>
                    <a:lstStyle/>
                    <a:p>
                      <a:pPr algn="just"/>
                      <a:r>
                        <a:rPr lang="ru-RU" sz="1100" b="1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Изображайте различные эмоции, обращая внимание на мимику гневного человека (стройте «рожицы» перед зеркалом)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Нарисуйте запрещающий знак «СТОП»: как только почувствуете, что начинаете сильно сердиться, сразу достаньте этот знак и скажите вслух или про себя «СТОП!»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Учитесь словесным формам выражения гнева, раздражения («я расстроен, меня это обидело»)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выплескивания негативных эмоций воспользуйтесь «чудо – вещами»: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чашка (в нее можно кричать);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листы бумаги (их можно мять, рвать, с силой кидать в мишень на стене);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карандаши (ими можно нарисовать неприятную ситуацию, а потом заштриховать или смять рисунок);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пластилин (из него можно слепить фигурку обидчика, а потом смять ее или переделать).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Средство «быстрой разрядки». Если вы перевозбуждены, побегайте, попрыгайте, громко покричите или спойте песню.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Игра «</a:t>
                      </a:r>
                      <a:r>
                        <a:rPr lang="ru-RU" sz="12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Обзывалки</a:t>
                      </a:r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pPr algn="just"/>
                      <a:endParaRPr lang="ru-RU" sz="1200" b="0" i="0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исключения из повседневного общения обидных слов, обзывайтесь необидными словами. Это могут быть названия фруктов, цветов, овощей и т.д. обзывайтесь до тех пор, пока поток слов не иссякнет. При этом получите эмоциональную разрядку.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5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12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Психолог</dc:creator>
  <cp:lastModifiedBy>Психолог</cp:lastModifiedBy>
  <cp:revision>3</cp:revision>
  <dcterms:created xsi:type="dcterms:W3CDTF">2021-04-26T07:26:00Z</dcterms:created>
  <dcterms:modified xsi:type="dcterms:W3CDTF">2021-04-26T07:50:48Z</dcterms:modified>
</cp:coreProperties>
</file>