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420" autoAdjust="0"/>
  </p:normalViewPr>
  <p:slideViewPr>
    <p:cSldViewPr>
      <p:cViewPr varScale="1">
        <p:scale>
          <a:sx n="60" d="100"/>
          <a:sy n="60" d="100"/>
        </p:scale>
        <p:origin x="-133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88FAE-AD2B-4471-AB4E-24132B8FB73A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A5E40-A284-41A3-991E-30661D495C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88FAE-AD2B-4471-AB4E-24132B8FB73A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A5E40-A284-41A3-991E-30661D495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88FAE-AD2B-4471-AB4E-24132B8FB73A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A5E40-A284-41A3-991E-30661D495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88FAE-AD2B-4471-AB4E-24132B8FB73A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A5E40-A284-41A3-991E-30661D495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88FAE-AD2B-4471-AB4E-24132B8FB73A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A5E40-A284-41A3-991E-30661D495C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88FAE-AD2B-4471-AB4E-24132B8FB73A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A5E40-A284-41A3-991E-30661D495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88FAE-AD2B-4471-AB4E-24132B8FB73A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A5E40-A284-41A3-991E-30661D495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88FAE-AD2B-4471-AB4E-24132B8FB73A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A5E40-A284-41A3-991E-30661D495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88FAE-AD2B-4471-AB4E-24132B8FB73A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A5E40-A284-41A3-991E-30661D495C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88FAE-AD2B-4471-AB4E-24132B8FB73A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A5E40-A284-41A3-991E-30661D495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88FAE-AD2B-4471-AB4E-24132B8FB73A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A5E40-A284-41A3-991E-30661D495C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7C88FAE-AD2B-4471-AB4E-24132B8FB73A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C4A5E40-A284-41A3-991E-30661D495C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lefon-doveria.r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Секреты родительского мастерства.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ПРОФИЛАКТИКА УПОТРЕБЛЕНИЯ НЕСОВЕРШЕННОЛЕТНИМИ ПСИХОАКТИВНЫХ ВЕЩЕСТВ.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4143380"/>
            <a:ext cx="2428868" cy="242886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Первоочередные причины употребления ПАВ: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Наследственная отягощенность;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Степень изначальной толерантности (устойчивости);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Низкий самоконтроль;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Ограниченность интересов;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семейных конфликтов;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Учебная неуспеваемость;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Хронические соматические заболевания; Отсутствие нормативного мировоззрения;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ровесников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девиантным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поведением; «Мода» на ПАВ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Самоанализ для родителей: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Беседу о подозрении употребления подростком ПАВ проводим в спокойном тоне, избегая категоричности и оскорбительных выражений;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не подтверждения подозрений приносим извинения подростку;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Анализируем и купируем личные чувства отрицания, обиды, разочарования, агрессии и отторжения своего ребенка;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Проявляем искреннее участие и желание понять причины употребления ПАВ ребенком.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Основные стратегии профилактической (неспецифической) работы с подростками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жизненной линии «настоящее-будущее»;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Поиск совместно с подростком (молодым человеком) будущей профессиональной, социальной роли;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«ментальных» ловушек; Сопровождение подростка с целью поддержки реализации сформированных жизненных проектов.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Контактные телефоны поддерживающих учреждений: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8 800 2000 122 телефоны доверия (звонки бесплатные, консультации ведут специалисты)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сайте детского телефона доверия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www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telefon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-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doveria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портал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Я-родитель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https:/jww\\tya-roditel.ru/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overie_2019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785794"/>
            <a:ext cx="7720036" cy="517149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Некоторые симптомы употребления курительных смесей: 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Расширенный или суженный зрачок;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Мутный или покрасневший белок (часто носят с собой капли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или другие);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Сухость во рту;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Бесконтрольный смех;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Неспособность сосредоточения;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Дефект речи;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Заторможенность мышления и др.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Косвенные признаки употребления: Раздражительность</a:t>
            </a:r>
            <a:r>
              <a:rPr lang="ru-RU" dirty="0" smtClean="0"/>
              <a:t>,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Раздражительность, доходящая до ярости;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Уход от любых серьезных разговоров;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Уход от контакта с родителями;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Долго думает, неопрятен, залезает в долги. Следует помнить о выраженной у подростков реакции группирования, то есть употребляют они курительные смеси обычно в группе.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ПРОФИЛАКТИКИ: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Первичная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Вторичная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Приоритет первичной профилактике.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создание воздействия опережающего характера.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Эффективна до момента формирования у подростка наркотических установок и форм поведения.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Психосоциальная иммунизация – формирование личностных ресурсов и навыков. 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Причины неэффективности методики « запугивания»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Подростки обладают возрастным негативизмом;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Приобрели иммунитет от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пугалок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со стороны взрослых;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верят информации от взрослых, подаваемой в категоричной форме;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Личностная ценность здоровья у детей и подростков недостаточно сформирована;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детей и подростков «страшное» вызывает интерес.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Рекомендуемые модели профилактики.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валеологическая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»; «поведенческая» – формирование навыков безопасного поведения в ситуациях риска; </a:t>
            </a:r>
          </a:p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«личностно-ориентированная»- снижение риска зависимости за счет развития личностных свойств и качеств.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причины употребления ПАВ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уход от скуки, поиск ярких впечатлений, заполнение жизни чувственными переживаниями, любопытство;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-получение возможности установления контактов с членами значимой группы, неумение сказать «нет», формирование у несовершеннолетних имитационных моделей поведения;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-решение проблемы плохого, неустойчивого настроения, уход от депрессии.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Факторы риска развития зависимости от ПАВ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Алкоголизм либо наркомания отца или матери;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эмоциональной привязанности и сплоченности между членами семьи, постоянная конфликтность;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контроля со стороны родителей;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Низкая самооценка, ощущение собственной незначительности, недостаточный самоконтроль;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Склонность к агрессии,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антисоциальным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поступкам, импульсивным действиям, неоправданному риску;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Слабая мотивация на учебу, бедность интересов;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Частая смена школ, нарушение отношений со сверстниками;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Дань моде;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Принужденность к потреблению ПАВ;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Высокая потребность в общении со сверстниками, в развлечениях и включенность подростка в увеселительные компании.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</TotalTime>
  <Words>570</Words>
  <Application>Microsoft Office PowerPoint</Application>
  <PresentationFormat>Экран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Секреты родительского мастерства.</vt:lpstr>
      <vt:lpstr>Некоторые симптомы употребления курительных смесей: </vt:lpstr>
      <vt:lpstr>Косвенные признаки употребления: Раздражительность, </vt:lpstr>
      <vt:lpstr>ВИДЫ ПРОФИЛАКТИКИ:</vt:lpstr>
      <vt:lpstr>Причины неэффективности методики « запугивания»</vt:lpstr>
      <vt:lpstr>Рекомендуемые модели профилактики. </vt:lpstr>
      <vt:lpstr>Основные причины употребления ПАВ</vt:lpstr>
      <vt:lpstr>Факторы риска развития зависимости от ПАВ</vt:lpstr>
      <vt:lpstr>Продолжение:</vt:lpstr>
      <vt:lpstr>Первоочередные причины употребления ПАВ:</vt:lpstr>
      <vt:lpstr> Самоанализ для родителей:</vt:lpstr>
      <vt:lpstr>Основные стратегии профилактической (неспецифической) работы с подростками</vt:lpstr>
      <vt:lpstr>Контактные телефоны поддерживающих учреждений:</vt:lpstr>
      <vt:lpstr>Слайд 14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Секреты родительского мастерства.</dc:title>
  <dc:creator>Наташа</dc:creator>
  <cp:lastModifiedBy>Наташа</cp:lastModifiedBy>
  <cp:revision>6</cp:revision>
  <dcterms:created xsi:type="dcterms:W3CDTF">2020-05-18T08:01:29Z</dcterms:created>
  <dcterms:modified xsi:type="dcterms:W3CDTF">2020-05-18T09:54:19Z</dcterms:modified>
</cp:coreProperties>
</file>