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82" y="8485"/>
            <a:ext cx="2419941" cy="2556377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491715"/>
              </p:ext>
            </p:extLst>
          </p:nvPr>
        </p:nvGraphicFramePr>
        <p:xfrm>
          <a:off x="4531057" y="436728"/>
          <a:ext cx="4312692" cy="8229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312692"/>
              </a:tblGrid>
              <a:tr h="7779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«Конфликты. Разрешение конфликтов.»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044179"/>
              </p:ext>
            </p:extLst>
          </p:nvPr>
        </p:nvGraphicFramePr>
        <p:xfrm>
          <a:off x="2411760" y="1286673"/>
          <a:ext cx="6624736" cy="54254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624736"/>
              </a:tblGrid>
              <a:tr h="52386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Общие рекомендации по разрешению конфликтной ситу­ации между детьми: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Признать существование конфликта, т. е. признать нали­чие противоположных целей, методов у участников конф­ликта, определить самих этих участников. 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Практически эти вопросы достаточно просто решить по внешним про­ явлениям, так как в конфликтной ситуации дети очень эмоционально реагируют на происходящее и сами сообща­ют о конфликте.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Выявить круг вопросов, составляющих предмет конфлик­та. Основная проблема состоит в том, чтобы определить в совместно используемых терминах, что является предме­том конфликта, а что — нет. На этом этапе вырабатыва­ются подходы к проблемной ситуации, выявляются пози­ции сторон, определяются точки наибольшего разногласия и точки возможного сближения позиций.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 признания наличия конфликта и невозможности его решить «с ходу» целесообразно перенести разбор конф­ликта на более подходящее время и определить необходи­мость участия в разборе конфликта посредника (старшего воспитателя, психолога, родителя).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Разработать варианты решений конфликтной ситуации и методы воспитательных воздействий.</a:t>
                      </a: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Деструктивное разрешение конфликта может явиться детонатором других, более сильных и продолжительных конфликтов, и уже с участием взрослых.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50848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</TotalTime>
  <Words>187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Психолог</dc:creator>
  <cp:lastModifiedBy>Психолог</cp:lastModifiedBy>
  <cp:revision>1</cp:revision>
  <dcterms:created xsi:type="dcterms:W3CDTF">2021-04-26T07:26:00Z</dcterms:created>
  <dcterms:modified xsi:type="dcterms:W3CDTF">2021-04-26T07:35:48Z</dcterms:modified>
</cp:coreProperties>
</file>