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D48C693-FF1A-4527-82E1-58AC765ABFB9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99941BF-1CBD-4860-B0EF-71C8CDD754B1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zen.yandex.ru/media/eduregion/kak-pomoch-sebe-i-detiam-perejit-karantin-5e80a33099b22b07918921bb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zen.yandex.ru/media/eduregion/sem-ne-samyh-ochevidnyh-sovetov-esli-vy-na-karantine-s-detmi-5e80a33099b22b07918921b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екреты родительского мастерства.</a:t>
            </a:r>
            <a:endParaRPr lang="ru-RU" sz="4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ru-RU" sz="44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ctr"/>
            <a:r>
              <a:rPr lang="ru-RU" sz="4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помочь ребенку справится с домашним режимом.</a:t>
            </a:r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4143380"/>
            <a:ext cx="2428868" cy="2428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Если вашему ребёнку от 8 до 12 лет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928670"/>
            <a:ext cx="7929618" cy="4429156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Вместе читайте книги.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Выберите интересный сюжет и читайте поочерёдно: одну страницу — родитель, одну — ребёнок. Или распределите текст по ролям: за автора и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кого‑то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из действующих лиц читает родитель, а за любимого героя — ребёнок. После — обязательно обсудите произведение и поступки персонажей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Выделите время для учёбы.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Помните, что спокойное отношение родителей к ситуации напрямую влияет на то, как пройдёт обучение вне стен школы. Распределите силы так, чтобы ребёнок мог воспринимать информацию в комфортном для себя темпе, работал самостоятельно, но при этом имел возможность обратиться за помощью к родителям при необходимости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Найдите, над чем посмеяться.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Не забывайте, что в тревожном информационном поле живёте не только вы, но и ваш ребёнок. А смех 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помогает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справиться со стрессом. Подростковые шутки хоть и отличаются от взрослых, но найти точки соприкосновения всегда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можно.</a:t>
            </a:r>
          </a:p>
          <a:p>
            <a:pPr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Поиграйте в домашние классики.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Обведите контуры рук и ног на картоне, вырежьте, перемешайте, разложите на полу как классики и передвигайтесь по ним по комнате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Оформите </a:t>
            </a:r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фотокнигу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3400" b="1" dirty="0" err="1" smtClean="0">
                <a:latin typeface="Times New Roman" pitchFamily="18" charset="0"/>
                <a:cs typeface="Times New Roman" pitchFamily="18" charset="0"/>
              </a:rPr>
              <a:t>тревелбук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 Самое время концентрироваться на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чём‑то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приятном, например вспомнить о впечатлениях из недавней поездки и создать специальную книгу, посвящённую ей. Туда можно приклеить билетики, чеки, памятные вещицы и фотографии. Не забудьте подписать важные детали или дополнить альбом забавными историями из путешествия.</a:t>
            </a:r>
          </a:p>
          <a:p>
            <a:endParaRPr lang="ru-RU" dirty="0"/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5143488"/>
            <a:ext cx="1714512" cy="1714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Ресурсы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>
                <a:hlinkClick r:id="rId2"/>
              </a:rPr>
              <a:t>https://lifehacker.ru/karantin-s-rebyonkom/</a:t>
            </a:r>
            <a:endParaRPr lang="ru-RU" sz="1600" dirty="0" smtClean="0">
              <a:hlinkClick r:id="rId2"/>
            </a:endParaRPr>
          </a:p>
          <a:p>
            <a:r>
              <a:rPr lang="en-US" sz="1600" dirty="0" smtClean="0">
                <a:hlinkClick r:id="rId2"/>
              </a:rPr>
              <a:t>https</a:t>
            </a:r>
            <a:r>
              <a:rPr lang="en-US" sz="1600" dirty="0" smtClean="0">
                <a:hlinkClick r:id="rId2"/>
              </a:rPr>
              <a:t>://tass.ru/obschestvo/8012299</a:t>
            </a:r>
            <a:endParaRPr lang="ru-RU" sz="1600" dirty="0" smtClean="0">
              <a:hlinkClick r:id="rId2"/>
            </a:endParaRPr>
          </a:p>
          <a:p>
            <a:r>
              <a:rPr lang="en-US" sz="1600" dirty="0" smtClean="0">
                <a:hlinkClick r:id="rId2"/>
              </a:rPr>
              <a:t>https</a:t>
            </a:r>
            <a:r>
              <a:rPr lang="en-US" sz="1600" dirty="0" smtClean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zen.yandex.ru/media/eduregion/sem-ne-samyh-ochevidnyh-sovetov-esli-vy-na-karantine-s-detmi-5e80a33099b22b07918921bb</a:t>
            </a:r>
            <a:endParaRPr lang="ru-RU" sz="1600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862150" cy="50006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Спокойно поговорить с ребенком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тревожатся не меньше взрослых, а то и больше: многие из них не понимают, что произошло и что с этим теперь делать. Задача взрослых — объяснить ребенку ситуацию: из-за чего карантин, почему нужно мыть руки и так далее.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Важно! Дети тонко чувствуют вашу тревожность. Если у вас самих руки трясутся, паника, то будет лучше, если с ребёнком поговорит другой, более спокойный взрослый.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18" y="4929198"/>
            <a:ext cx="1928802" cy="1928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357166"/>
            <a:ext cx="7862150" cy="492922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Помочь ребенку адаптироваться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Адаптация будет в любом случае — у ребенка также, как и у вас, привычный мир поменялся. А вот то, как быстро и насколько легко у ребенка пройдет адаптация к домашнему режиму, зависит от многих факторов, в том числе от его прошлого распорядка дня и отношений с вами.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4643446"/>
            <a:ext cx="2000240" cy="200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85728"/>
            <a:ext cx="7933588" cy="507209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Помочь наладить режим дня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Самое главное понимать, что если вы сидите дома, это не значит, что можно забрасывать учебную деятельность. В разных школах по-разному, но во многих идёт дистанционное обучение. Поясните, почему ребенку следует выполнять задания. Да, даже когда рядом нет строгого учителя.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4643446"/>
            <a:ext cx="2214554" cy="2214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357166"/>
            <a:ext cx="7862150" cy="53578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Помочь ребенку не уйти в интернет зависимость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период карантина многие дети могут уходить с головой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гаджеты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Это их способ защититься от реальности. Поэтому будет лучше поставить четкие правила, например, родительский контроль. Главное, не стоит перегибать палку: всем вашим действиям должны быть четкие пояснения.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Еще маленький совет. Попробуйте сделать интернет наградой за хорошее выполнение домашнего задания или успех в делах по дому.</a:t>
            </a:r>
          </a:p>
          <a:p>
            <a:endParaRPr lang="ru-RU" dirty="0"/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4929174"/>
            <a:ext cx="1928826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862150" cy="48577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Поставьте отношения с ребенком в приоритет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Следует рассмотреть свои отношения с ребёнком. Если они теплые и доверительные, то вы можете спокойно разговаривать с ребёнком и устанавливать правила. Но если ребёнок отвернут от вас, то начинать следует именно с выстраивания отношений! Иначе он вас не услышит и будет все воспринимать в штыки.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Сначала любовь, забота, отношения, потом — правила и обязанности.</a:t>
            </a:r>
          </a:p>
          <a:p>
            <a:endParaRPr lang="ru-RU" dirty="0"/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4572008"/>
            <a:ext cx="2071678" cy="2071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428604"/>
            <a:ext cx="8072462" cy="507209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 критикуйте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Критика с вашей стороны погубит все отношения. Нельзя указывать специально на ошибки, ругать за двойки или наказывать за оценки. Покажите достигнутый результат, насколько ребенок справился.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Например: ребёнку дали разобрать пять правил, он разобрал четыре. Лучше будет, если вы выделите четыре сделанных, а не одно несделанное, тогда ребенок сам захочет найти и исправит ошибку.</a:t>
            </a:r>
          </a:p>
          <a:p>
            <a:endParaRPr lang="ru-RU" dirty="0"/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4786322"/>
            <a:ext cx="2071678" cy="2071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хорошего в карантине?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000108"/>
            <a:ext cx="7358114" cy="464347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Карантин — отличная возможность побыть вместе с ребенком. Особенно это актуально для работающих мам и пап. У детей постоянный дефицит родительского внимания — мы встречаемся только с утра, за завтраком и по дороге в детский сад или школу, и вечером, когда на игры и качественное общение "по душам" нет ни времени, ни сил.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4714884"/>
            <a:ext cx="2143116" cy="21431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Чем можно заняться на карантине.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Если вашему ребёнку от 6 до 8 лет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47800"/>
            <a:ext cx="7929618" cy="4195778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Предоставьте время для свободной игры.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Инициируйте игру, начните её вместе, а затем предоставьте ребёнка самому себе, объяснив свою занятость конкретными делами. Важно обозначить, что через некоторое время вы вернётесь. Потом обновите сюжет игры, подбросьте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какую‑то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идею, организуйте досуг и опять дайте ребёнку возможность позаниматься самому. После обязательно обсудите, что каждый из вас делал и почему это приносит вам радость.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Попросите ребёнка найти в окружающей обстановке предметы определённого цвета и сфотографировать их.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Договоритесь, сколько времени будет отведено на выполнение задания. В этой игре побеждает тот, у кого больше картинок! Также фото можно использовать, чтобы составить «радужные» композиции и сделать палитру оттенков вашего дома.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Поиграйте в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Самоделкина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Предложите детям вырезать геометрические фигуры из прочитанных газет и журналов, выберите тему и устройте соревнование. Например, если тема — «Роботы», то мама составляет робота из кругов, папа — из квадратов, дети — из треугольников. Каждой поделке можно придумать имя.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Дайте возможность проявить самостоятельность.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 этом возрасте дети способны делать многое без помощи родителей. Например, готовить простые блюда, искать информацию и делать презентации, ухаживать за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питомцами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unnam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29454" y="4929174"/>
            <a:ext cx="1928826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478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 Секреты родительского мастерства.</vt:lpstr>
      <vt:lpstr>Слайд 2</vt:lpstr>
      <vt:lpstr>Слайд 3</vt:lpstr>
      <vt:lpstr>Слайд 4</vt:lpstr>
      <vt:lpstr>Слайд 5</vt:lpstr>
      <vt:lpstr>Слайд 6</vt:lpstr>
      <vt:lpstr>Слайд 7</vt:lpstr>
      <vt:lpstr>Что хорошего в карантине? </vt:lpstr>
      <vt:lpstr>Чем можно заняться на карантине. Если вашему ребёнку от 6 до 8 лет </vt:lpstr>
      <vt:lpstr>Если вашему ребёнку от 8 до 12 лет </vt:lpstr>
      <vt:lpstr>Ресурсы 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Секреты родительского мастерства.</dc:title>
  <dc:creator>Наташа</dc:creator>
  <cp:lastModifiedBy>Наташа</cp:lastModifiedBy>
  <cp:revision>5</cp:revision>
  <dcterms:created xsi:type="dcterms:W3CDTF">2020-05-01T14:57:33Z</dcterms:created>
  <dcterms:modified xsi:type="dcterms:W3CDTF">2020-05-01T15:33:00Z</dcterms:modified>
</cp:coreProperties>
</file>