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0000"/>
    <a:srgbClr val="984807"/>
    <a:srgbClr val="632523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1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0928-FAC6-4AB8-83B0-9CB0957752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1EAB-3F28-4855-BE29-14CFD90AB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32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1EAB-3F28-4855-BE29-14CFD90ABD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66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979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89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89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633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171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190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795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097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458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4472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476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E77C-2897-4683-A361-2F9A182206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A81C-A4CB-4CF8-ABA1-E554AE12D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15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mki-photoshop.ru/personaj/5/kliparty-zhivotnye17.png" TargetMode="External"/><Relationship Id="rId2" Type="http://schemas.openxmlformats.org/officeDocument/2006/relationships/hyperlink" Target="http://ramki-photoshop.ru/zhivotnie/nasekomie3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://img-fotki.yandex.ru/get/6434/16969765.e0/0_6f3f9_b1562d0_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080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цветочной поляне»</a:t>
            </a:r>
            <a:endParaRPr lang="ru-RU" sz="6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650" y="2924944"/>
            <a:ext cx="787083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Интерактивная игра «Найди предметы»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9" y="548680"/>
            <a:ext cx="1800200" cy="1555373"/>
          </a:xfrm>
          <a:prstGeom prst="rect">
            <a:avLst/>
          </a:prstGeom>
        </p:spPr>
      </p:pic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283567" y="6154302"/>
            <a:ext cx="900102" cy="436911"/>
          </a:xfrm>
          <a:prstGeom prst="actionButtonInformation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20" y="2793698"/>
            <a:ext cx="5048401" cy="4129018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64" y="1456977"/>
            <a:ext cx="936104" cy="1294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49481" y="5739021"/>
            <a:ext cx="1123078" cy="852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" y="4068563"/>
            <a:ext cx="963865" cy="9208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04594" y="556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880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92"/>
            <a:ext cx="3115403" cy="269170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63888" y="764704"/>
            <a:ext cx="5328592" cy="5184576"/>
          </a:xfrm>
          <a:prstGeom prst="wedgeRoundRectCallout">
            <a:avLst>
              <a:gd name="adj1" fmla="val -64015"/>
              <a:gd name="adj2" fmla="val -3298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цветочной полянке спрятались 9 насекомых. Найди их, кликни левой кнопкой мышки и они появятся на слайде справа.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удачи!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577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704332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19673" y="3601933"/>
            <a:ext cx="612000" cy="4643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олилиния 3"/>
          <p:cNvSpPr/>
          <p:nvPr/>
        </p:nvSpPr>
        <p:spPr>
          <a:xfrm>
            <a:off x="1670788" y="3781586"/>
            <a:ext cx="793443" cy="387458"/>
          </a:xfrm>
          <a:custGeom>
            <a:avLst/>
            <a:gdLst>
              <a:gd name="connsiteX0" fmla="*/ 220005 w 793443"/>
              <a:gd name="connsiteY0" fmla="*/ 387458 h 387458"/>
              <a:gd name="connsiteX1" fmla="*/ 220005 w 793443"/>
              <a:gd name="connsiteY1" fmla="*/ 387458 h 387458"/>
              <a:gd name="connsiteX2" fmla="*/ 96019 w 793443"/>
              <a:gd name="connsiteY2" fmla="*/ 325465 h 387458"/>
              <a:gd name="connsiteX3" fmla="*/ 49524 w 793443"/>
              <a:gd name="connsiteY3" fmla="*/ 309967 h 387458"/>
              <a:gd name="connsiteX4" fmla="*/ 18527 w 793443"/>
              <a:gd name="connsiteY4" fmla="*/ 263472 h 387458"/>
              <a:gd name="connsiteX5" fmla="*/ 18527 w 793443"/>
              <a:gd name="connsiteY5" fmla="*/ 92990 h 387458"/>
              <a:gd name="connsiteX6" fmla="*/ 34026 w 793443"/>
              <a:gd name="connsiteY6" fmla="*/ 46495 h 387458"/>
              <a:gd name="connsiteX7" fmla="*/ 96019 w 793443"/>
              <a:gd name="connsiteY7" fmla="*/ 30997 h 387458"/>
              <a:gd name="connsiteX8" fmla="*/ 189009 w 793443"/>
              <a:gd name="connsiteY8" fmla="*/ 0 h 387458"/>
              <a:gd name="connsiteX9" fmla="*/ 715951 w 793443"/>
              <a:gd name="connsiteY9" fmla="*/ 15499 h 387458"/>
              <a:gd name="connsiteX10" fmla="*/ 746948 w 793443"/>
              <a:gd name="connsiteY10" fmla="*/ 61994 h 387458"/>
              <a:gd name="connsiteX11" fmla="*/ 777944 w 793443"/>
              <a:gd name="connsiteY11" fmla="*/ 154983 h 387458"/>
              <a:gd name="connsiteX12" fmla="*/ 793443 w 793443"/>
              <a:gd name="connsiteY12" fmla="*/ 201478 h 387458"/>
              <a:gd name="connsiteX13" fmla="*/ 746948 w 793443"/>
              <a:gd name="connsiteY13" fmla="*/ 294468 h 387458"/>
              <a:gd name="connsiteX14" fmla="*/ 700453 w 793443"/>
              <a:gd name="connsiteY14" fmla="*/ 309967 h 387458"/>
              <a:gd name="connsiteX15" fmla="*/ 684954 w 793443"/>
              <a:gd name="connsiteY15" fmla="*/ 356461 h 387458"/>
              <a:gd name="connsiteX16" fmla="*/ 591965 w 793443"/>
              <a:gd name="connsiteY16" fmla="*/ 387458 h 387458"/>
              <a:gd name="connsiteX17" fmla="*/ 405985 w 793443"/>
              <a:gd name="connsiteY17" fmla="*/ 356461 h 387458"/>
              <a:gd name="connsiteX18" fmla="*/ 189009 w 793443"/>
              <a:gd name="connsiteY18" fmla="*/ 309967 h 387458"/>
              <a:gd name="connsiteX19" fmla="*/ 173510 w 793443"/>
              <a:gd name="connsiteY19" fmla="*/ 309967 h 387458"/>
              <a:gd name="connsiteX20" fmla="*/ 173510 w 793443"/>
              <a:gd name="connsiteY20" fmla="*/ 309967 h 387458"/>
              <a:gd name="connsiteX21" fmla="*/ 173510 w 793443"/>
              <a:gd name="connsiteY21" fmla="*/ 309967 h 38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3443" h="387458">
                <a:moveTo>
                  <a:pt x="220005" y="387458"/>
                </a:moveTo>
                <a:lnTo>
                  <a:pt x="220005" y="387458"/>
                </a:lnTo>
                <a:cubicBezTo>
                  <a:pt x="178676" y="366794"/>
                  <a:pt x="138084" y="344585"/>
                  <a:pt x="96019" y="325465"/>
                </a:cubicBezTo>
                <a:cubicBezTo>
                  <a:pt x="81147" y="318705"/>
                  <a:pt x="62281" y="320172"/>
                  <a:pt x="49524" y="309967"/>
                </a:cubicBezTo>
                <a:cubicBezTo>
                  <a:pt x="34979" y="298331"/>
                  <a:pt x="28859" y="278970"/>
                  <a:pt x="18527" y="263472"/>
                </a:cubicBezTo>
                <a:cubicBezTo>
                  <a:pt x="-8120" y="183529"/>
                  <a:pt x="-4152" y="217723"/>
                  <a:pt x="18527" y="92990"/>
                </a:cubicBezTo>
                <a:cubicBezTo>
                  <a:pt x="21449" y="76917"/>
                  <a:pt x="21269" y="56700"/>
                  <a:pt x="34026" y="46495"/>
                </a:cubicBezTo>
                <a:cubicBezTo>
                  <a:pt x="50659" y="33189"/>
                  <a:pt x="75617" y="37118"/>
                  <a:pt x="96019" y="30997"/>
                </a:cubicBezTo>
                <a:cubicBezTo>
                  <a:pt x="127314" y="21608"/>
                  <a:pt x="189009" y="0"/>
                  <a:pt x="189009" y="0"/>
                </a:cubicBezTo>
                <a:cubicBezTo>
                  <a:pt x="364656" y="5166"/>
                  <a:pt x="541303" y="-3907"/>
                  <a:pt x="715951" y="15499"/>
                </a:cubicBezTo>
                <a:cubicBezTo>
                  <a:pt x="734464" y="17556"/>
                  <a:pt x="739383" y="44973"/>
                  <a:pt x="746948" y="61994"/>
                </a:cubicBezTo>
                <a:cubicBezTo>
                  <a:pt x="760218" y="91851"/>
                  <a:pt x="767612" y="123987"/>
                  <a:pt x="777944" y="154983"/>
                </a:cubicBezTo>
                <a:lnTo>
                  <a:pt x="793443" y="201478"/>
                </a:lnTo>
                <a:cubicBezTo>
                  <a:pt x="783233" y="232106"/>
                  <a:pt x="774259" y="272619"/>
                  <a:pt x="746948" y="294468"/>
                </a:cubicBezTo>
                <a:cubicBezTo>
                  <a:pt x="734191" y="304674"/>
                  <a:pt x="715951" y="304801"/>
                  <a:pt x="700453" y="309967"/>
                </a:cubicBezTo>
                <a:cubicBezTo>
                  <a:pt x="695287" y="325465"/>
                  <a:pt x="698248" y="346966"/>
                  <a:pt x="684954" y="356461"/>
                </a:cubicBezTo>
                <a:cubicBezTo>
                  <a:pt x="658367" y="375452"/>
                  <a:pt x="591965" y="387458"/>
                  <a:pt x="591965" y="387458"/>
                </a:cubicBezTo>
                <a:cubicBezTo>
                  <a:pt x="529972" y="377126"/>
                  <a:pt x="465608" y="376335"/>
                  <a:pt x="405985" y="356461"/>
                </a:cubicBezTo>
                <a:cubicBezTo>
                  <a:pt x="281151" y="314851"/>
                  <a:pt x="335640" y="326259"/>
                  <a:pt x="189009" y="309967"/>
                </a:cubicBezTo>
                <a:cubicBezTo>
                  <a:pt x="183874" y="309396"/>
                  <a:pt x="178676" y="309967"/>
                  <a:pt x="173510" y="309967"/>
                </a:cubicBezTo>
                <a:lnTo>
                  <a:pt x="173510" y="309967"/>
                </a:lnTo>
                <a:lnTo>
                  <a:pt x="173510" y="309967"/>
                </a:lnTo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00734" y="38636"/>
            <a:ext cx="1237594" cy="93908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9512" y="0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27561"/>
            <a:ext cx="360000" cy="497695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5418667" y="5350933"/>
            <a:ext cx="592666" cy="592667"/>
          </a:xfrm>
          <a:custGeom>
            <a:avLst/>
            <a:gdLst>
              <a:gd name="connsiteX0" fmla="*/ 237066 w 592666"/>
              <a:gd name="connsiteY0" fmla="*/ 575734 h 592667"/>
              <a:gd name="connsiteX1" fmla="*/ 237066 w 592666"/>
              <a:gd name="connsiteY1" fmla="*/ 575734 h 592667"/>
              <a:gd name="connsiteX2" fmla="*/ 101600 w 592666"/>
              <a:gd name="connsiteY2" fmla="*/ 524934 h 592667"/>
              <a:gd name="connsiteX3" fmla="*/ 84666 w 592666"/>
              <a:gd name="connsiteY3" fmla="*/ 474134 h 592667"/>
              <a:gd name="connsiteX4" fmla="*/ 0 w 592666"/>
              <a:gd name="connsiteY4" fmla="*/ 389467 h 592667"/>
              <a:gd name="connsiteX5" fmla="*/ 16933 w 592666"/>
              <a:gd name="connsiteY5" fmla="*/ 186267 h 592667"/>
              <a:gd name="connsiteX6" fmla="*/ 67733 w 592666"/>
              <a:gd name="connsiteY6" fmla="*/ 135467 h 592667"/>
              <a:gd name="connsiteX7" fmla="*/ 152400 w 592666"/>
              <a:gd name="connsiteY7" fmla="*/ 67734 h 592667"/>
              <a:gd name="connsiteX8" fmla="*/ 203200 w 592666"/>
              <a:gd name="connsiteY8" fmla="*/ 33867 h 592667"/>
              <a:gd name="connsiteX9" fmla="*/ 304800 w 592666"/>
              <a:gd name="connsiteY9" fmla="*/ 0 h 592667"/>
              <a:gd name="connsiteX10" fmla="*/ 474133 w 592666"/>
              <a:gd name="connsiteY10" fmla="*/ 16934 h 592667"/>
              <a:gd name="connsiteX11" fmla="*/ 541866 w 592666"/>
              <a:gd name="connsiteY11" fmla="*/ 118534 h 592667"/>
              <a:gd name="connsiteX12" fmla="*/ 592666 w 592666"/>
              <a:gd name="connsiteY12" fmla="*/ 304800 h 592667"/>
              <a:gd name="connsiteX13" fmla="*/ 541866 w 592666"/>
              <a:gd name="connsiteY13" fmla="*/ 474134 h 592667"/>
              <a:gd name="connsiteX14" fmla="*/ 491066 w 592666"/>
              <a:gd name="connsiteY14" fmla="*/ 508000 h 592667"/>
              <a:gd name="connsiteX15" fmla="*/ 440266 w 592666"/>
              <a:gd name="connsiteY15" fmla="*/ 524934 h 592667"/>
              <a:gd name="connsiteX16" fmla="*/ 389466 w 592666"/>
              <a:gd name="connsiteY16" fmla="*/ 558800 h 592667"/>
              <a:gd name="connsiteX17" fmla="*/ 287866 w 592666"/>
              <a:gd name="connsiteY17" fmla="*/ 592667 h 592667"/>
              <a:gd name="connsiteX18" fmla="*/ 186266 w 592666"/>
              <a:gd name="connsiteY18" fmla="*/ 558800 h 592667"/>
              <a:gd name="connsiteX19" fmla="*/ 304800 w 592666"/>
              <a:gd name="connsiteY19" fmla="*/ 423334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2666" h="592667">
                <a:moveTo>
                  <a:pt x="237066" y="575734"/>
                </a:moveTo>
                <a:lnTo>
                  <a:pt x="237066" y="575734"/>
                </a:lnTo>
                <a:cubicBezTo>
                  <a:pt x="191911" y="558801"/>
                  <a:pt x="141726" y="551685"/>
                  <a:pt x="101600" y="524934"/>
                </a:cubicBezTo>
                <a:cubicBezTo>
                  <a:pt x="86748" y="515033"/>
                  <a:pt x="92648" y="490099"/>
                  <a:pt x="84666" y="474134"/>
                </a:cubicBezTo>
                <a:cubicBezTo>
                  <a:pt x="56443" y="417689"/>
                  <a:pt x="50801" y="423335"/>
                  <a:pt x="0" y="389467"/>
                </a:cubicBezTo>
                <a:cubicBezTo>
                  <a:pt x="5644" y="321734"/>
                  <a:pt x="-580" y="251940"/>
                  <a:pt x="16933" y="186267"/>
                </a:cubicBezTo>
                <a:cubicBezTo>
                  <a:pt x="23103" y="163128"/>
                  <a:pt x="52402" y="153864"/>
                  <a:pt x="67733" y="135467"/>
                </a:cubicBezTo>
                <a:cubicBezTo>
                  <a:pt x="126651" y="64766"/>
                  <a:pt x="69006" y="95532"/>
                  <a:pt x="152400" y="67734"/>
                </a:cubicBezTo>
                <a:cubicBezTo>
                  <a:pt x="169333" y="56445"/>
                  <a:pt x="184603" y="42133"/>
                  <a:pt x="203200" y="33867"/>
                </a:cubicBezTo>
                <a:cubicBezTo>
                  <a:pt x="235822" y="19368"/>
                  <a:pt x="304800" y="0"/>
                  <a:pt x="304800" y="0"/>
                </a:cubicBezTo>
                <a:cubicBezTo>
                  <a:pt x="361244" y="5645"/>
                  <a:pt x="423396" y="-8435"/>
                  <a:pt x="474133" y="16934"/>
                </a:cubicBezTo>
                <a:cubicBezTo>
                  <a:pt x="510538" y="35137"/>
                  <a:pt x="541866" y="118534"/>
                  <a:pt x="541866" y="118534"/>
                </a:cubicBezTo>
                <a:cubicBezTo>
                  <a:pt x="580062" y="271316"/>
                  <a:pt x="561014" y="209843"/>
                  <a:pt x="592666" y="304800"/>
                </a:cubicBezTo>
                <a:cubicBezTo>
                  <a:pt x="582008" y="379409"/>
                  <a:pt x="593206" y="422795"/>
                  <a:pt x="541866" y="474134"/>
                </a:cubicBezTo>
                <a:cubicBezTo>
                  <a:pt x="527475" y="488524"/>
                  <a:pt x="509269" y="498899"/>
                  <a:pt x="491066" y="508000"/>
                </a:cubicBezTo>
                <a:cubicBezTo>
                  <a:pt x="475101" y="515982"/>
                  <a:pt x="456231" y="516952"/>
                  <a:pt x="440266" y="524934"/>
                </a:cubicBezTo>
                <a:cubicBezTo>
                  <a:pt x="422063" y="534035"/>
                  <a:pt x="408063" y="550535"/>
                  <a:pt x="389466" y="558800"/>
                </a:cubicBezTo>
                <a:cubicBezTo>
                  <a:pt x="356844" y="573299"/>
                  <a:pt x="287866" y="592667"/>
                  <a:pt x="287866" y="592667"/>
                </a:cubicBezTo>
                <a:lnTo>
                  <a:pt x="186266" y="558800"/>
                </a:lnTo>
                <a:lnTo>
                  <a:pt x="304800" y="423334"/>
                </a:lnTo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35" y="4646699"/>
            <a:ext cx="733858" cy="101454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989489" y="36419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1" y="5421013"/>
            <a:ext cx="623542" cy="5196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29" y="1124744"/>
            <a:ext cx="1021890" cy="851575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1253067" y="5367867"/>
            <a:ext cx="660400" cy="626533"/>
          </a:xfrm>
          <a:custGeom>
            <a:avLst/>
            <a:gdLst>
              <a:gd name="connsiteX0" fmla="*/ 558800 w 660400"/>
              <a:gd name="connsiteY0" fmla="*/ 592666 h 626533"/>
              <a:gd name="connsiteX1" fmla="*/ 558800 w 660400"/>
              <a:gd name="connsiteY1" fmla="*/ 592666 h 626533"/>
              <a:gd name="connsiteX2" fmla="*/ 406400 w 660400"/>
              <a:gd name="connsiteY2" fmla="*/ 609600 h 626533"/>
              <a:gd name="connsiteX3" fmla="*/ 355600 w 660400"/>
              <a:gd name="connsiteY3" fmla="*/ 626533 h 626533"/>
              <a:gd name="connsiteX4" fmla="*/ 203200 w 660400"/>
              <a:gd name="connsiteY4" fmla="*/ 609600 h 626533"/>
              <a:gd name="connsiteX5" fmla="*/ 152400 w 660400"/>
              <a:gd name="connsiteY5" fmla="*/ 575733 h 626533"/>
              <a:gd name="connsiteX6" fmla="*/ 101600 w 660400"/>
              <a:gd name="connsiteY6" fmla="*/ 558800 h 626533"/>
              <a:gd name="connsiteX7" fmla="*/ 84666 w 660400"/>
              <a:gd name="connsiteY7" fmla="*/ 508000 h 626533"/>
              <a:gd name="connsiteX8" fmla="*/ 50800 w 660400"/>
              <a:gd name="connsiteY8" fmla="*/ 457200 h 626533"/>
              <a:gd name="connsiteX9" fmla="*/ 0 w 660400"/>
              <a:gd name="connsiteY9" fmla="*/ 287866 h 626533"/>
              <a:gd name="connsiteX10" fmla="*/ 16933 w 660400"/>
              <a:gd name="connsiteY10" fmla="*/ 135466 h 626533"/>
              <a:gd name="connsiteX11" fmla="*/ 101600 w 660400"/>
              <a:gd name="connsiteY11" fmla="*/ 50800 h 626533"/>
              <a:gd name="connsiteX12" fmla="*/ 304800 w 660400"/>
              <a:gd name="connsiteY12" fmla="*/ 0 h 626533"/>
              <a:gd name="connsiteX13" fmla="*/ 474133 w 660400"/>
              <a:gd name="connsiteY13" fmla="*/ 33866 h 626533"/>
              <a:gd name="connsiteX14" fmla="*/ 575733 w 660400"/>
              <a:gd name="connsiteY14" fmla="*/ 101600 h 626533"/>
              <a:gd name="connsiteX15" fmla="*/ 609600 w 660400"/>
              <a:gd name="connsiteY15" fmla="*/ 152400 h 626533"/>
              <a:gd name="connsiteX16" fmla="*/ 660400 w 660400"/>
              <a:gd name="connsiteY16" fmla="*/ 254000 h 626533"/>
              <a:gd name="connsiteX17" fmla="*/ 643466 w 660400"/>
              <a:gd name="connsiteY17" fmla="*/ 508000 h 626533"/>
              <a:gd name="connsiteX18" fmla="*/ 626533 w 660400"/>
              <a:gd name="connsiteY18" fmla="*/ 558800 h 626533"/>
              <a:gd name="connsiteX19" fmla="*/ 575733 w 660400"/>
              <a:gd name="connsiteY19" fmla="*/ 592666 h 626533"/>
              <a:gd name="connsiteX20" fmla="*/ 474133 w 660400"/>
              <a:gd name="connsiteY20" fmla="*/ 626533 h 626533"/>
              <a:gd name="connsiteX21" fmla="*/ 474133 w 660400"/>
              <a:gd name="connsiteY21" fmla="*/ 626533 h 6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0400" h="626533">
                <a:moveTo>
                  <a:pt x="558800" y="592666"/>
                </a:moveTo>
                <a:lnTo>
                  <a:pt x="558800" y="592666"/>
                </a:lnTo>
                <a:cubicBezTo>
                  <a:pt x="508000" y="598311"/>
                  <a:pt x="456817" y="601197"/>
                  <a:pt x="406400" y="609600"/>
                </a:cubicBezTo>
                <a:cubicBezTo>
                  <a:pt x="388794" y="612534"/>
                  <a:pt x="373449" y="626533"/>
                  <a:pt x="355600" y="626533"/>
                </a:cubicBezTo>
                <a:cubicBezTo>
                  <a:pt x="304487" y="626533"/>
                  <a:pt x="254000" y="615244"/>
                  <a:pt x="203200" y="609600"/>
                </a:cubicBezTo>
                <a:cubicBezTo>
                  <a:pt x="186267" y="598311"/>
                  <a:pt x="170603" y="584834"/>
                  <a:pt x="152400" y="575733"/>
                </a:cubicBezTo>
                <a:cubicBezTo>
                  <a:pt x="136435" y="567751"/>
                  <a:pt x="114221" y="571421"/>
                  <a:pt x="101600" y="558800"/>
                </a:cubicBezTo>
                <a:cubicBezTo>
                  <a:pt x="88978" y="546179"/>
                  <a:pt x="92648" y="523965"/>
                  <a:pt x="84666" y="508000"/>
                </a:cubicBezTo>
                <a:cubicBezTo>
                  <a:pt x="75565" y="489797"/>
                  <a:pt x="59065" y="475797"/>
                  <a:pt x="50800" y="457200"/>
                </a:cubicBezTo>
                <a:cubicBezTo>
                  <a:pt x="27240" y="404190"/>
                  <a:pt x="14074" y="344163"/>
                  <a:pt x="0" y="287866"/>
                </a:cubicBezTo>
                <a:cubicBezTo>
                  <a:pt x="5644" y="237066"/>
                  <a:pt x="4536" y="185053"/>
                  <a:pt x="16933" y="135466"/>
                </a:cubicBezTo>
                <a:cubicBezTo>
                  <a:pt x="26105" y="98777"/>
                  <a:pt x="69850" y="64911"/>
                  <a:pt x="101600" y="50800"/>
                </a:cubicBezTo>
                <a:cubicBezTo>
                  <a:pt x="182106" y="15020"/>
                  <a:pt x="219601" y="14200"/>
                  <a:pt x="304800" y="0"/>
                </a:cubicBezTo>
                <a:cubicBezTo>
                  <a:pt x="334245" y="4206"/>
                  <a:pt x="433212" y="11132"/>
                  <a:pt x="474133" y="33866"/>
                </a:cubicBezTo>
                <a:cubicBezTo>
                  <a:pt x="509714" y="53633"/>
                  <a:pt x="575733" y="101600"/>
                  <a:pt x="575733" y="101600"/>
                </a:cubicBezTo>
                <a:cubicBezTo>
                  <a:pt x="587022" y="118533"/>
                  <a:pt x="600499" y="134197"/>
                  <a:pt x="609600" y="152400"/>
                </a:cubicBezTo>
                <a:cubicBezTo>
                  <a:pt x="679707" y="292614"/>
                  <a:pt x="563342" y="108414"/>
                  <a:pt x="660400" y="254000"/>
                </a:cubicBezTo>
                <a:cubicBezTo>
                  <a:pt x="654755" y="338667"/>
                  <a:pt x="652837" y="423664"/>
                  <a:pt x="643466" y="508000"/>
                </a:cubicBezTo>
                <a:cubicBezTo>
                  <a:pt x="641495" y="525740"/>
                  <a:pt x="637683" y="544862"/>
                  <a:pt x="626533" y="558800"/>
                </a:cubicBezTo>
                <a:cubicBezTo>
                  <a:pt x="613820" y="574692"/>
                  <a:pt x="594330" y="584401"/>
                  <a:pt x="575733" y="592666"/>
                </a:cubicBezTo>
                <a:cubicBezTo>
                  <a:pt x="543111" y="607165"/>
                  <a:pt x="474133" y="626533"/>
                  <a:pt x="474133" y="626533"/>
                </a:cubicBezTo>
                <a:lnTo>
                  <a:pt x="474133" y="626533"/>
                </a:lnTo>
              </a:path>
            </a:pathLst>
          </a:custGeom>
          <a:solidFill>
            <a:srgbClr val="63252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99466" y="36419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09443" y="31550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19420" y="0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29397" y="36419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39374" y="31550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849351" y="38636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59329" y="38636"/>
            <a:ext cx="648072" cy="648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с вырезом 22">
            <a:hlinkClick r:id="" action="ppaction://hlinkshowjump?jump=nextslide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4" y="2855903"/>
            <a:ext cx="504000" cy="2167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4" y="5630096"/>
            <a:ext cx="1200356" cy="5161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6" name="Полилиния 25"/>
          <p:cNvSpPr/>
          <p:nvPr/>
        </p:nvSpPr>
        <p:spPr>
          <a:xfrm>
            <a:off x="2421411" y="2777067"/>
            <a:ext cx="765021" cy="406400"/>
          </a:xfrm>
          <a:custGeom>
            <a:avLst/>
            <a:gdLst>
              <a:gd name="connsiteX0" fmla="*/ 711256 w 765021"/>
              <a:gd name="connsiteY0" fmla="*/ 338666 h 406400"/>
              <a:gd name="connsiteX1" fmla="*/ 711256 w 765021"/>
              <a:gd name="connsiteY1" fmla="*/ 338666 h 406400"/>
              <a:gd name="connsiteX2" fmla="*/ 558856 w 765021"/>
              <a:gd name="connsiteY2" fmla="*/ 355600 h 406400"/>
              <a:gd name="connsiteX3" fmla="*/ 491122 w 765021"/>
              <a:gd name="connsiteY3" fmla="*/ 372533 h 406400"/>
              <a:gd name="connsiteX4" fmla="*/ 169389 w 765021"/>
              <a:gd name="connsiteY4" fmla="*/ 406400 h 406400"/>
              <a:gd name="connsiteX5" fmla="*/ 16989 w 765021"/>
              <a:gd name="connsiteY5" fmla="*/ 389466 h 406400"/>
              <a:gd name="connsiteX6" fmla="*/ 56 w 765021"/>
              <a:gd name="connsiteY6" fmla="*/ 338666 h 406400"/>
              <a:gd name="connsiteX7" fmla="*/ 50856 w 765021"/>
              <a:gd name="connsiteY7" fmla="*/ 135466 h 406400"/>
              <a:gd name="connsiteX8" fmla="*/ 254056 w 765021"/>
              <a:gd name="connsiteY8" fmla="*/ 33866 h 406400"/>
              <a:gd name="connsiteX9" fmla="*/ 406456 w 765021"/>
              <a:gd name="connsiteY9" fmla="*/ 16933 h 406400"/>
              <a:gd name="connsiteX10" fmla="*/ 524989 w 765021"/>
              <a:gd name="connsiteY10" fmla="*/ 0 h 406400"/>
              <a:gd name="connsiteX11" fmla="*/ 711256 w 765021"/>
              <a:gd name="connsiteY11" fmla="*/ 16933 h 406400"/>
              <a:gd name="connsiteX12" fmla="*/ 762056 w 765021"/>
              <a:gd name="connsiteY12" fmla="*/ 33866 h 406400"/>
              <a:gd name="connsiteX13" fmla="*/ 745122 w 765021"/>
              <a:gd name="connsiteY13" fmla="*/ 203200 h 406400"/>
              <a:gd name="connsiteX14" fmla="*/ 728189 w 765021"/>
              <a:gd name="connsiteY14" fmla="*/ 254000 h 406400"/>
              <a:gd name="connsiteX15" fmla="*/ 677389 w 765021"/>
              <a:gd name="connsiteY15" fmla="*/ 287866 h 406400"/>
              <a:gd name="connsiteX16" fmla="*/ 609656 w 765021"/>
              <a:gd name="connsiteY16" fmla="*/ 321733 h 406400"/>
              <a:gd name="connsiteX17" fmla="*/ 694322 w 765021"/>
              <a:gd name="connsiteY17" fmla="*/ 203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5021" h="406400">
                <a:moveTo>
                  <a:pt x="711256" y="338666"/>
                </a:moveTo>
                <a:lnTo>
                  <a:pt x="711256" y="338666"/>
                </a:lnTo>
                <a:cubicBezTo>
                  <a:pt x="660456" y="344311"/>
                  <a:pt x="609374" y="347828"/>
                  <a:pt x="558856" y="355600"/>
                </a:cubicBezTo>
                <a:cubicBezTo>
                  <a:pt x="535854" y="359139"/>
                  <a:pt x="514199" y="369523"/>
                  <a:pt x="491122" y="372533"/>
                </a:cubicBezTo>
                <a:cubicBezTo>
                  <a:pt x="384191" y="386481"/>
                  <a:pt x="169389" y="406400"/>
                  <a:pt x="169389" y="406400"/>
                </a:cubicBezTo>
                <a:cubicBezTo>
                  <a:pt x="118589" y="400755"/>
                  <a:pt x="64446" y="408449"/>
                  <a:pt x="16989" y="389466"/>
                </a:cubicBezTo>
                <a:cubicBezTo>
                  <a:pt x="416" y="382837"/>
                  <a:pt x="56" y="356515"/>
                  <a:pt x="56" y="338666"/>
                </a:cubicBezTo>
                <a:cubicBezTo>
                  <a:pt x="56" y="280485"/>
                  <a:pt x="-3726" y="183225"/>
                  <a:pt x="50856" y="135466"/>
                </a:cubicBezTo>
                <a:cubicBezTo>
                  <a:pt x="99841" y="92604"/>
                  <a:pt x="186040" y="41423"/>
                  <a:pt x="254056" y="33866"/>
                </a:cubicBezTo>
                <a:lnTo>
                  <a:pt x="406456" y="16933"/>
                </a:lnTo>
                <a:cubicBezTo>
                  <a:pt x="446060" y="11983"/>
                  <a:pt x="485478" y="5644"/>
                  <a:pt x="524989" y="0"/>
                </a:cubicBezTo>
                <a:cubicBezTo>
                  <a:pt x="587078" y="5644"/>
                  <a:pt x="649538" y="8116"/>
                  <a:pt x="711256" y="16933"/>
                </a:cubicBezTo>
                <a:cubicBezTo>
                  <a:pt x="728926" y="19457"/>
                  <a:pt x="758863" y="16305"/>
                  <a:pt x="762056" y="33866"/>
                </a:cubicBezTo>
                <a:cubicBezTo>
                  <a:pt x="772203" y="89677"/>
                  <a:pt x="753748" y="147133"/>
                  <a:pt x="745122" y="203200"/>
                </a:cubicBezTo>
                <a:cubicBezTo>
                  <a:pt x="742408" y="220842"/>
                  <a:pt x="739339" y="240062"/>
                  <a:pt x="728189" y="254000"/>
                </a:cubicBezTo>
                <a:cubicBezTo>
                  <a:pt x="715476" y="269892"/>
                  <a:pt x="695592" y="278765"/>
                  <a:pt x="677389" y="287866"/>
                </a:cubicBezTo>
                <a:cubicBezTo>
                  <a:pt x="599560" y="326780"/>
                  <a:pt x="647911" y="283478"/>
                  <a:pt x="609656" y="321733"/>
                </a:cubicBezTo>
                <a:lnTo>
                  <a:pt x="694322" y="203200"/>
                </a:lnTo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22" y="3765205"/>
            <a:ext cx="324000" cy="3351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06" y="4364996"/>
            <a:ext cx="852114" cy="881497"/>
          </a:xfrm>
          <a:prstGeom prst="rect">
            <a:avLst/>
          </a:prstGeom>
        </p:spPr>
      </p:pic>
      <p:sp>
        <p:nvSpPr>
          <p:cNvPr id="30" name="Полилиния 29"/>
          <p:cNvSpPr/>
          <p:nvPr/>
        </p:nvSpPr>
        <p:spPr>
          <a:xfrm>
            <a:off x="6321364" y="3859147"/>
            <a:ext cx="418103" cy="475786"/>
          </a:xfrm>
          <a:custGeom>
            <a:avLst/>
            <a:gdLst>
              <a:gd name="connsiteX0" fmla="*/ 299569 w 418103"/>
              <a:gd name="connsiteY0" fmla="*/ 391120 h 475786"/>
              <a:gd name="connsiteX1" fmla="*/ 299569 w 418103"/>
              <a:gd name="connsiteY1" fmla="*/ 391120 h 475786"/>
              <a:gd name="connsiteX2" fmla="*/ 147169 w 418103"/>
              <a:gd name="connsiteY2" fmla="*/ 408053 h 475786"/>
              <a:gd name="connsiteX3" fmla="*/ 96369 w 418103"/>
              <a:gd name="connsiteY3" fmla="*/ 424986 h 475786"/>
              <a:gd name="connsiteX4" fmla="*/ 28636 w 418103"/>
              <a:gd name="connsiteY4" fmla="*/ 323386 h 475786"/>
              <a:gd name="connsiteX5" fmla="*/ 28636 w 418103"/>
              <a:gd name="connsiteY5" fmla="*/ 69386 h 475786"/>
              <a:gd name="connsiteX6" fmla="*/ 79436 w 418103"/>
              <a:gd name="connsiteY6" fmla="*/ 52453 h 475786"/>
              <a:gd name="connsiteX7" fmla="*/ 130236 w 418103"/>
              <a:gd name="connsiteY7" fmla="*/ 18586 h 475786"/>
              <a:gd name="connsiteX8" fmla="*/ 333436 w 418103"/>
              <a:gd name="connsiteY8" fmla="*/ 18586 h 475786"/>
              <a:gd name="connsiteX9" fmla="*/ 418103 w 418103"/>
              <a:gd name="connsiteY9" fmla="*/ 170986 h 475786"/>
              <a:gd name="connsiteX10" fmla="*/ 401169 w 418103"/>
              <a:gd name="connsiteY10" fmla="*/ 340320 h 475786"/>
              <a:gd name="connsiteX11" fmla="*/ 384236 w 418103"/>
              <a:gd name="connsiteY11" fmla="*/ 391120 h 475786"/>
              <a:gd name="connsiteX12" fmla="*/ 231836 w 418103"/>
              <a:gd name="connsiteY12" fmla="*/ 475786 h 475786"/>
              <a:gd name="connsiteX13" fmla="*/ 197969 w 418103"/>
              <a:gd name="connsiteY13" fmla="*/ 424986 h 475786"/>
              <a:gd name="connsiteX14" fmla="*/ 197969 w 418103"/>
              <a:gd name="connsiteY14" fmla="*/ 424986 h 4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8103" h="475786">
                <a:moveTo>
                  <a:pt x="299569" y="391120"/>
                </a:moveTo>
                <a:lnTo>
                  <a:pt x="299569" y="391120"/>
                </a:lnTo>
                <a:cubicBezTo>
                  <a:pt x="248769" y="396764"/>
                  <a:pt x="197586" y="399650"/>
                  <a:pt x="147169" y="408053"/>
                </a:cubicBezTo>
                <a:cubicBezTo>
                  <a:pt x="129563" y="410987"/>
                  <a:pt x="110894" y="435361"/>
                  <a:pt x="96369" y="424986"/>
                </a:cubicBezTo>
                <a:cubicBezTo>
                  <a:pt x="63248" y="401328"/>
                  <a:pt x="28636" y="323386"/>
                  <a:pt x="28636" y="323386"/>
                </a:cubicBezTo>
                <a:cubicBezTo>
                  <a:pt x="-3019" y="228418"/>
                  <a:pt x="-15561" y="213027"/>
                  <a:pt x="28636" y="69386"/>
                </a:cubicBezTo>
                <a:cubicBezTo>
                  <a:pt x="33885" y="52326"/>
                  <a:pt x="62503" y="58097"/>
                  <a:pt x="79436" y="52453"/>
                </a:cubicBezTo>
                <a:cubicBezTo>
                  <a:pt x="96369" y="41164"/>
                  <a:pt x="112033" y="27687"/>
                  <a:pt x="130236" y="18586"/>
                </a:cubicBezTo>
                <a:cubicBezTo>
                  <a:pt x="202446" y="-17519"/>
                  <a:pt x="240842" y="8298"/>
                  <a:pt x="333436" y="18586"/>
                </a:cubicBezTo>
                <a:cubicBezTo>
                  <a:pt x="411070" y="135038"/>
                  <a:pt x="388297" y="81572"/>
                  <a:pt x="418103" y="170986"/>
                </a:cubicBezTo>
                <a:cubicBezTo>
                  <a:pt x="412458" y="227431"/>
                  <a:pt x="409795" y="284253"/>
                  <a:pt x="401169" y="340320"/>
                </a:cubicBezTo>
                <a:cubicBezTo>
                  <a:pt x="398455" y="357962"/>
                  <a:pt x="396857" y="378499"/>
                  <a:pt x="384236" y="391120"/>
                </a:cubicBezTo>
                <a:cubicBezTo>
                  <a:pt x="326010" y="449346"/>
                  <a:pt x="295716" y="454493"/>
                  <a:pt x="231836" y="475786"/>
                </a:cubicBezTo>
                <a:lnTo>
                  <a:pt x="197969" y="424986"/>
                </a:lnTo>
                <a:lnTo>
                  <a:pt x="197969" y="424986"/>
                </a:lnTo>
              </a:path>
            </a:pathLst>
          </a:cu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19" y="1033056"/>
            <a:ext cx="468000" cy="3946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01" y="2000754"/>
            <a:ext cx="988236" cy="833406"/>
          </a:xfrm>
          <a:prstGeom prst="rect">
            <a:avLst/>
          </a:prstGeom>
        </p:spPr>
      </p:pic>
      <p:sp>
        <p:nvSpPr>
          <p:cNvPr id="34" name="Полилиния 33"/>
          <p:cNvSpPr/>
          <p:nvPr/>
        </p:nvSpPr>
        <p:spPr>
          <a:xfrm>
            <a:off x="6553200" y="1100667"/>
            <a:ext cx="474133" cy="423333"/>
          </a:xfrm>
          <a:custGeom>
            <a:avLst/>
            <a:gdLst>
              <a:gd name="connsiteX0" fmla="*/ 203200 w 474133"/>
              <a:gd name="connsiteY0" fmla="*/ 304800 h 423333"/>
              <a:gd name="connsiteX1" fmla="*/ 203200 w 474133"/>
              <a:gd name="connsiteY1" fmla="*/ 304800 h 423333"/>
              <a:gd name="connsiteX2" fmla="*/ 16933 w 474133"/>
              <a:gd name="connsiteY2" fmla="*/ 355600 h 423333"/>
              <a:gd name="connsiteX3" fmla="*/ 0 w 474133"/>
              <a:gd name="connsiteY3" fmla="*/ 304800 h 423333"/>
              <a:gd name="connsiteX4" fmla="*/ 16933 w 474133"/>
              <a:gd name="connsiteY4" fmla="*/ 135466 h 423333"/>
              <a:gd name="connsiteX5" fmla="*/ 33867 w 474133"/>
              <a:gd name="connsiteY5" fmla="*/ 84666 h 423333"/>
              <a:gd name="connsiteX6" fmla="*/ 186267 w 474133"/>
              <a:gd name="connsiteY6" fmla="*/ 16933 h 423333"/>
              <a:gd name="connsiteX7" fmla="*/ 237067 w 474133"/>
              <a:gd name="connsiteY7" fmla="*/ 0 h 423333"/>
              <a:gd name="connsiteX8" fmla="*/ 389467 w 474133"/>
              <a:gd name="connsiteY8" fmla="*/ 16933 h 423333"/>
              <a:gd name="connsiteX9" fmla="*/ 440267 w 474133"/>
              <a:gd name="connsiteY9" fmla="*/ 33866 h 423333"/>
              <a:gd name="connsiteX10" fmla="*/ 474133 w 474133"/>
              <a:gd name="connsiteY10" fmla="*/ 135466 h 423333"/>
              <a:gd name="connsiteX11" fmla="*/ 457200 w 474133"/>
              <a:gd name="connsiteY11" fmla="*/ 355600 h 423333"/>
              <a:gd name="connsiteX12" fmla="*/ 355600 w 474133"/>
              <a:gd name="connsiteY12" fmla="*/ 423333 h 423333"/>
              <a:gd name="connsiteX13" fmla="*/ 84667 w 474133"/>
              <a:gd name="connsiteY13" fmla="*/ 389466 h 423333"/>
              <a:gd name="connsiteX14" fmla="*/ 84667 w 474133"/>
              <a:gd name="connsiteY14" fmla="*/ 389466 h 42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33" h="423333">
                <a:moveTo>
                  <a:pt x="203200" y="304800"/>
                </a:moveTo>
                <a:lnTo>
                  <a:pt x="203200" y="304800"/>
                </a:lnTo>
                <a:cubicBezTo>
                  <a:pt x="175837" y="318481"/>
                  <a:pt x="71763" y="410430"/>
                  <a:pt x="16933" y="355600"/>
                </a:cubicBezTo>
                <a:cubicBezTo>
                  <a:pt x="4312" y="342979"/>
                  <a:pt x="5644" y="321733"/>
                  <a:pt x="0" y="304800"/>
                </a:cubicBezTo>
                <a:cubicBezTo>
                  <a:pt x="5644" y="248355"/>
                  <a:pt x="8307" y="191533"/>
                  <a:pt x="16933" y="135466"/>
                </a:cubicBezTo>
                <a:cubicBezTo>
                  <a:pt x="19647" y="117824"/>
                  <a:pt x="22716" y="98604"/>
                  <a:pt x="33867" y="84666"/>
                </a:cubicBezTo>
                <a:cubicBezTo>
                  <a:pt x="63140" y="48075"/>
                  <a:pt x="155224" y="27281"/>
                  <a:pt x="186267" y="16933"/>
                </a:cubicBezTo>
                <a:lnTo>
                  <a:pt x="237067" y="0"/>
                </a:lnTo>
                <a:cubicBezTo>
                  <a:pt x="287867" y="5644"/>
                  <a:pt x="339050" y="8530"/>
                  <a:pt x="389467" y="16933"/>
                </a:cubicBezTo>
                <a:cubicBezTo>
                  <a:pt x="407073" y="19867"/>
                  <a:pt x="429892" y="19341"/>
                  <a:pt x="440267" y="33866"/>
                </a:cubicBezTo>
                <a:cubicBezTo>
                  <a:pt x="461016" y="62915"/>
                  <a:pt x="474133" y="135466"/>
                  <a:pt x="474133" y="135466"/>
                </a:cubicBezTo>
                <a:cubicBezTo>
                  <a:pt x="468489" y="208844"/>
                  <a:pt x="485221" y="287548"/>
                  <a:pt x="457200" y="355600"/>
                </a:cubicBezTo>
                <a:cubicBezTo>
                  <a:pt x="441703" y="393237"/>
                  <a:pt x="355600" y="423333"/>
                  <a:pt x="355600" y="423333"/>
                </a:cubicBezTo>
                <a:cubicBezTo>
                  <a:pt x="105944" y="405501"/>
                  <a:pt x="189392" y="441832"/>
                  <a:pt x="84667" y="389466"/>
                </a:cubicBezTo>
                <a:lnTo>
                  <a:pt x="84667" y="389466"/>
                </a:lnTo>
              </a:path>
            </a:pathLst>
          </a:custGeom>
          <a:solidFill>
            <a:srgbClr val="98480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669">
            <a:off x="3582541" y="3937057"/>
            <a:ext cx="479105" cy="4214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669">
            <a:off x="7757714" y="3603169"/>
            <a:ext cx="729069" cy="641320"/>
          </a:xfrm>
          <a:prstGeom prst="rect">
            <a:avLst/>
          </a:prstGeom>
        </p:spPr>
      </p:pic>
      <p:sp>
        <p:nvSpPr>
          <p:cNvPr id="37" name="Полилиния 36"/>
          <p:cNvSpPr/>
          <p:nvPr/>
        </p:nvSpPr>
        <p:spPr>
          <a:xfrm>
            <a:off x="3667819" y="3843867"/>
            <a:ext cx="480848" cy="559046"/>
          </a:xfrm>
          <a:custGeom>
            <a:avLst/>
            <a:gdLst>
              <a:gd name="connsiteX0" fmla="*/ 311514 w 480848"/>
              <a:gd name="connsiteY0" fmla="*/ 491066 h 559046"/>
              <a:gd name="connsiteX1" fmla="*/ 311514 w 480848"/>
              <a:gd name="connsiteY1" fmla="*/ 491066 h 559046"/>
              <a:gd name="connsiteX2" fmla="*/ 74448 w 480848"/>
              <a:gd name="connsiteY2" fmla="*/ 457200 h 559046"/>
              <a:gd name="connsiteX3" fmla="*/ 23648 w 480848"/>
              <a:gd name="connsiteY3" fmla="*/ 423333 h 559046"/>
              <a:gd name="connsiteX4" fmla="*/ 23648 w 480848"/>
              <a:gd name="connsiteY4" fmla="*/ 169333 h 559046"/>
              <a:gd name="connsiteX5" fmla="*/ 40581 w 480848"/>
              <a:gd name="connsiteY5" fmla="*/ 118533 h 559046"/>
              <a:gd name="connsiteX6" fmla="*/ 91381 w 480848"/>
              <a:gd name="connsiteY6" fmla="*/ 101600 h 559046"/>
              <a:gd name="connsiteX7" fmla="*/ 108314 w 480848"/>
              <a:gd name="connsiteY7" fmla="*/ 50800 h 559046"/>
              <a:gd name="connsiteX8" fmla="*/ 159114 w 480848"/>
              <a:gd name="connsiteY8" fmla="*/ 33866 h 559046"/>
              <a:gd name="connsiteX9" fmla="*/ 209914 w 480848"/>
              <a:gd name="connsiteY9" fmla="*/ 0 h 559046"/>
              <a:gd name="connsiteX10" fmla="*/ 396181 w 480848"/>
              <a:gd name="connsiteY10" fmla="*/ 50800 h 559046"/>
              <a:gd name="connsiteX11" fmla="*/ 446981 w 480848"/>
              <a:gd name="connsiteY11" fmla="*/ 203200 h 559046"/>
              <a:gd name="connsiteX12" fmla="*/ 463914 w 480848"/>
              <a:gd name="connsiteY12" fmla="*/ 254000 h 559046"/>
              <a:gd name="connsiteX13" fmla="*/ 480848 w 480848"/>
              <a:gd name="connsiteY13" fmla="*/ 304800 h 559046"/>
              <a:gd name="connsiteX14" fmla="*/ 463914 w 480848"/>
              <a:gd name="connsiteY14" fmla="*/ 491066 h 559046"/>
              <a:gd name="connsiteX15" fmla="*/ 413114 w 480848"/>
              <a:gd name="connsiteY15" fmla="*/ 524933 h 559046"/>
              <a:gd name="connsiteX16" fmla="*/ 260714 w 480848"/>
              <a:gd name="connsiteY16" fmla="*/ 558800 h 559046"/>
              <a:gd name="connsiteX17" fmla="*/ 260714 w 480848"/>
              <a:gd name="connsiteY17" fmla="*/ 558800 h 55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0848" h="559046">
                <a:moveTo>
                  <a:pt x="311514" y="491066"/>
                </a:moveTo>
                <a:lnTo>
                  <a:pt x="311514" y="491066"/>
                </a:lnTo>
                <a:cubicBezTo>
                  <a:pt x="263931" y="486740"/>
                  <a:pt x="139599" y="489776"/>
                  <a:pt x="74448" y="457200"/>
                </a:cubicBezTo>
                <a:cubicBezTo>
                  <a:pt x="56245" y="448099"/>
                  <a:pt x="40581" y="434622"/>
                  <a:pt x="23648" y="423333"/>
                </a:cubicBezTo>
                <a:cubicBezTo>
                  <a:pt x="-12708" y="314271"/>
                  <a:pt x="-2661" y="366645"/>
                  <a:pt x="23648" y="169333"/>
                </a:cubicBezTo>
                <a:cubicBezTo>
                  <a:pt x="26007" y="151640"/>
                  <a:pt x="27960" y="131154"/>
                  <a:pt x="40581" y="118533"/>
                </a:cubicBezTo>
                <a:cubicBezTo>
                  <a:pt x="53202" y="105912"/>
                  <a:pt x="74448" y="107244"/>
                  <a:pt x="91381" y="101600"/>
                </a:cubicBezTo>
                <a:cubicBezTo>
                  <a:pt x="97025" y="84667"/>
                  <a:pt x="95693" y="63421"/>
                  <a:pt x="108314" y="50800"/>
                </a:cubicBezTo>
                <a:cubicBezTo>
                  <a:pt x="120935" y="38178"/>
                  <a:pt x="143149" y="41848"/>
                  <a:pt x="159114" y="33866"/>
                </a:cubicBezTo>
                <a:cubicBezTo>
                  <a:pt x="177317" y="24765"/>
                  <a:pt x="192981" y="11289"/>
                  <a:pt x="209914" y="0"/>
                </a:cubicBezTo>
                <a:cubicBezTo>
                  <a:pt x="240125" y="3776"/>
                  <a:pt x="363620" y="-1297"/>
                  <a:pt x="396181" y="50800"/>
                </a:cubicBezTo>
                <a:cubicBezTo>
                  <a:pt x="396183" y="50804"/>
                  <a:pt x="438514" y="177798"/>
                  <a:pt x="446981" y="203200"/>
                </a:cubicBezTo>
                <a:lnTo>
                  <a:pt x="463914" y="254000"/>
                </a:lnTo>
                <a:lnTo>
                  <a:pt x="480848" y="304800"/>
                </a:lnTo>
                <a:cubicBezTo>
                  <a:pt x="475203" y="366889"/>
                  <a:pt x="482249" y="431478"/>
                  <a:pt x="463914" y="491066"/>
                </a:cubicBezTo>
                <a:cubicBezTo>
                  <a:pt x="457929" y="510517"/>
                  <a:pt x="431711" y="516667"/>
                  <a:pt x="413114" y="524933"/>
                </a:cubicBezTo>
                <a:cubicBezTo>
                  <a:pt x="324866" y="564155"/>
                  <a:pt x="333259" y="558800"/>
                  <a:pt x="260714" y="558800"/>
                </a:cubicBezTo>
                <a:lnTo>
                  <a:pt x="260714" y="558800"/>
                </a:lnTo>
              </a:path>
            </a:pathLst>
          </a:cu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26" y="2514648"/>
            <a:ext cx="324000" cy="30955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42" y="2407523"/>
            <a:ext cx="773578" cy="739087"/>
          </a:xfrm>
          <a:prstGeom prst="rect">
            <a:avLst/>
          </a:prstGeom>
        </p:spPr>
      </p:pic>
      <p:sp>
        <p:nvSpPr>
          <p:cNvPr id="40" name="Полилиния 39"/>
          <p:cNvSpPr/>
          <p:nvPr/>
        </p:nvSpPr>
        <p:spPr>
          <a:xfrm>
            <a:off x="4131733" y="2472420"/>
            <a:ext cx="431276" cy="442154"/>
          </a:xfrm>
          <a:custGeom>
            <a:avLst/>
            <a:gdLst>
              <a:gd name="connsiteX0" fmla="*/ 270934 w 431276"/>
              <a:gd name="connsiteY0" fmla="*/ 423180 h 442154"/>
              <a:gd name="connsiteX1" fmla="*/ 270934 w 431276"/>
              <a:gd name="connsiteY1" fmla="*/ 423180 h 442154"/>
              <a:gd name="connsiteX2" fmla="*/ 118534 w 431276"/>
              <a:gd name="connsiteY2" fmla="*/ 406247 h 442154"/>
              <a:gd name="connsiteX3" fmla="*/ 33867 w 431276"/>
              <a:gd name="connsiteY3" fmla="*/ 270780 h 442154"/>
              <a:gd name="connsiteX4" fmla="*/ 0 w 431276"/>
              <a:gd name="connsiteY4" fmla="*/ 219980 h 442154"/>
              <a:gd name="connsiteX5" fmla="*/ 84667 w 431276"/>
              <a:gd name="connsiteY5" fmla="*/ 84513 h 442154"/>
              <a:gd name="connsiteX6" fmla="*/ 135467 w 431276"/>
              <a:gd name="connsiteY6" fmla="*/ 67580 h 442154"/>
              <a:gd name="connsiteX7" fmla="*/ 287867 w 431276"/>
              <a:gd name="connsiteY7" fmla="*/ 33713 h 442154"/>
              <a:gd name="connsiteX8" fmla="*/ 389467 w 431276"/>
              <a:gd name="connsiteY8" fmla="*/ 101447 h 442154"/>
              <a:gd name="connsiteX9" fmla="*/ 406400 w 431276"/>
              <a:gd name="connsiteY9" fmla="*/ 389313 h 442154"/>
              <a:gd name="connsiteX10" fmla="*/ 355600 w 431276"/>
              <a:gd name="connsiteY10" fmla="*/ 423180 h 442154"/>
              <a:gd name="connsiteX11" fmla="*/ 203200 w 431276"/>
              <a:gd name="connsiteY11" fmla="*/ 440113 h 442154"/>
              <a:gd name="connsiteX12" fmla="*/ 203200 w 431276"/>
              <a:gd name="connsiteY12" fmla="*/ 440113 h 4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1276" h="442154">
                <a:moveTo>
                  <a:pt x="270934" y="423180"/>
                </a:moveTo>
                <a:lnTo>
                  <a:pt x="270934" y="423180"/>
                </a:lnTo>
                <a:cubicBezTo>
                  <a:pt x="220134" y="417536"/>
                  <a:pt x="168121" y="418644"/>
                  <a:pt x="118534" y="406247"/>
                </a:cubicBezTo>
                <a:cubicBezTo>
                  <a:pt x="37295" y="385937"/>
                  <a:pt x="75461" y="333171"/>
                  <a:pt x="33867" y="270780"/>
                </a:cubicBezTo>
                <a:lnTo>
                  <a:pt x="0" y="219980"/>
                </a:lnTo>
                <a:cubicBezTo>
                  <a:pt x="30888" y="127316"/>
                  <a:pt x="9531" y="122081"/>
                  <a:pt x="84667" y="84513"/>
                </a:cubicBezTo>
                <a:cubicBezTo>
                  <a:pt x="100632" y="76531"/>
                  <a:pt x="118534" y="73224"/>
                  <a:pt x="135467" y="67580"/>
                </a:cubicBezTo>
                <a:cubicBezTo>
                  <a:pt x="162636" y="-13928"/>
                  <a:pt x="145281" y="-17211"/>
                  <a:pt x="287867" y="33713"/>
                </a:cubicBezTo>
                <a:cubicBezTo>
                  <a:pt x="326199" y="47403"/>
                  <a:pt x="389467" y="101447"/>
                  <a:pt x="389467" y="101447"/>
                </a:cubicBezTo>
                <a:cubicBezTo>
                  <a:pt x="428731" y="219239"/>
                  <a:pt x="451571" y="242509"/>
                  <a:pt x="406400" y="389313"/>
                </a:cubicBezTo>
                <a:cubicBezTo>
                  <a:pt x="400415" y="408764"/>
                  <a:pt x="373803" y="414079"/>
                  <a:pt x="355600" y="423180"/>
                </a:cubicBezTo>
                <a:cubicBezTo>
                  <a:pt x="300315" y="450822"/>
                  <a:pt x="270198" y="440113"/>
                  <a:pt x="203200" y="440113"/>
                </a:cubicBezTo>
                <a:lnTo>
                  <a:pt x="203200" y="440113"/>
                </a:lnTo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451" y="2595225"/>
            <a:ext cx="625625" cy="52135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0064" y="2730546"/>
            <a:ext cx="850809" cy="709009"/>
          </a:xfrm>
          <a:prstGeom prst="rect">
            <a:avLst/>
          </a:prstGeom>
        </p:spPr>
      </p:pic>
      <p:sp>
        <p:nvSpPr>
          <p:cNvPr id="45" name="Полилиния 44"/>
          <p:cNvSpPr/>
          <p:nvPr/>
        </p:nvSpPr>
        <p:spPr>
          <a:xfrm>
            <a:off x="914400" y="2537834"/>
            <a:ext cx="609600" cy="646924"/>
          </a:xfrm>
          <a:custGeom>
            <a:avLst/>
            <a:gdLst>
              <a:gd name="connsiteX0" fmla="*/ 389467 w 609600"/>
              <a:gd name="connsiteY0" fmla="*/ 594833 h 646924"/>
              <a:gd name="connsiteX1" fmla="*/ 389467 w 609600"/>
              <a:gd name="connsiteY1" fmla="*/ 594833 h 646924"/>
              <a:gd name="connsiteX2" fmla="*/ 237067 w 609600"/>
              <a:gd name="connsiteY2" fmla="*/ 628699 h 646924"/>
              <a:gd name="connsiteX3" fmla="*/ 186267 w 609600"/>
              <a:gd name="connsiteY3" fmla="*/ 645633 h 646924"/>
              <a:gd name="connsiteX4" fmla="*/ 50800 w 609600"/>
              <a:gd name="connsiteY4" fmla="*/ 611766 h 646924"/>
              <a:gd name="connsiteX5" fmla="*/ 0 w 609600"/>
              <a:gd name="connsiteY5" fmla="*/ 425499 h 646924"/>
              <a:gd name="connsiteX6" fmla="*/ 33867 w 609600"/>
              <a:gd name="connsiteY6" fmla="*/ 239233 h 646924"/>
              <a:gd name="connsiteX7" fmla="*/ 67733 w 609600"/>
              <a:gd name="connsiteY7" fmla="*/ 188433 h 646924"/>
              <a:gd name="connsiteX8" fmla="*/ 118533 w 609600"/>
              <a:gd name="connsiteY8" fmla="*/ 154566 h 646924"/>
              <a:gd name="connsiteX9" fmla="*/ 152400 w 609600"/>
              <a:gd name="connsiteY9" fmla="*/ 103766 h 646924"/>
              <a:gd name="connsiteX10" fmla="*/ 254000 w 609600"/>
              <a:gd name="connsiteY10" fmla="*/ 52966 h 646924"/>
              <a:gd name="connsiteX11" fmla="*/ 304800 w 609600"/>
              <a:gd name="connsiteY11" fmla="*/ 19099 h 646924"/>
              <a:gd name="connsiteX12" fmla="*/ 524933 w 609600"/>
              <a:gd name="connsiteY12" fmla="*/ 19099 h 646924"/>
              <a:gd name="connsiteX13" fmla="*/ 575733 w 609600"/>
              <a:gd name="connsiteY13" fmla="*/ 52966 h 646924"/>
              <a:gd name="connsiteX14" fmla="*/ 609600 w 609600"/>
              <a:gd name="connsiteY14" fmla="*/ 188433 h 646924"/>
              <a:gd name="connsiteX15" fmla="*/ 558800 w 609600"/>
              <a:gd name="connsiteY15" fmla="*/ 425499 h 646924"/>
              <a:gd name="connsiteX16" fmla="*/ 541867 w 609600"/>
              <a:gd name="connsiteY16" fmla="*/ 476299 h 646924"/>
              <a:gd name="connsiteX17" fmla="*/ 491067 w 609600"/>
              <a:gd name="connsiteY17" fmla="*/ 510166 h 646924"/>
              <a:gd name="connsiteX18" fmla="*/ 423333 w 609600"/>
              <a:gd name="connsiteY18" fmla="*/ 594833 h 646924"/>
              <a:gd name="connsiteX19" fmla="*/ 338667 w 609600"/>
              <a:gd name="connsiteY19" fmla="*/ 645633 h 646924"/>
              <a:gd name="connsiteX20" fmla="*/ 338667 w 609600"/>
              <a:gd name="connsiteY20" fmla="*/ 645633 h 64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" h="646924">
                <a:moveTo>
                  <a:pt x="389467" y="594833"/>
                </a:moveTo>
                <a:lnTo>
                  <a:pt x="389467" y="594833"/>
                </a:lnTo>
                <a:cubicBezTo>
                  <a:pt x="338667" y="606122"/>
                  <a:pt x="287552" y="616078"/>
                  <a:pt x="237067" y="628699"/>
                </a:cubicBezTo>
                <a:cubicBezTo>
                  <a:pt x="219751" y="633028"/>
                  <a:pt x="204116" y="645633"/>
                  <a:pt x="186267" y="645633"/>
                </a:cubicBezTo>
                <a:cubicBezTo>
                  <a:pt x="145403" y="645633"/>
                  <a:pt x="90885" y="625127"/>
                  <a:pt x="50800" y="611766"/>
                </a:cubicBezTo>
                <a:cubicBezTo>
                  <a:pt x="7831" y="482862"/>
                  <a:pt x="23934" y="545171"/>
                  <a:pt x="0" y="425499"/>
                </a:cubicBezTo>
                <a:cubicBezTo>
                  <a:pt x="5838" y="378792"/>
                  <a:pt x="7762" y="291443"/>
                  <a:pt x="33867" y="239233"/>
                </a:cubicBezTo>
                <a:cubicBezTo>
                  <a:pt x="42968" y="221030"/>
                  <a:pt x="53343" y="202824"/>
                  <a:pt x="67733" y="188433"/>
                </a:cubicBezTo>
                <a:cubicBezTo>
                  <a:pt x="82124" y="174042"/>
                  <a:pt x="101600" y="165855"/>
                  <a:pt x="118533" y="154566"/>
                </a:cubicBezTo>
                <a:cubicBezTo>
                  <a:pt x="129822" y="137633"/>
                  <a:pt x="138009" y="118157"/>
                  <a:pt x="152400" y="103766"/>
                </a:cubicBezTo>
                <a:cubicBezTo>
                  <a:pt x="185227" y="70939"/>
                  <a:pt x="212682" y="66738"/>
                  <a:pt x="254000" y="52966"/>
                </a:cubicBezTo>
                <a:cubicBezTo>
                  <a:pt x="270933" y="41677"/>
                  <a:pt x="286597" y="28200"/>
                  <a:pt x="304800" y="19099"/>
                </a:cubicBezTo>
                <a:cubicBezTo>
                  <a:pt x="380354" y="-18678"/>
                  <a:pt x="430196" y="9626"/>
                  <a:pt x="524933" y="19099"/>
                </a:cubicBezTo>
                <a:cubicBezTo>
                  <a:pt x="541866" y="30388"/>
                  <a:pt x="563020" y="37074"/>
                  <a:pt x="575733" y="52966"/>
                </a:cubicBezTo>
                <a:cubicBezTo>
                  <a:pt x="589620" y="70325"/>
                  <a:pt x="608756" y="184213"/>
                  <a:pt x="609600" y="188433"/>
                </a:cubicBezTo>
                <a:cubicBezTo>
                  <a:pt x="588239" y="359325"/>
                  <a:pt x="607058" y="280725"/>
                  <a:pt x="558800" y="425499"/>
                </a:cubicBezTo>
                <a:cubicBezTo>
                  <a:pt x="553156" y="442432"/>
                  <a:pt x="556718" y="466398"/>
                  <a:pt x="541867" y="476299"/>
                </a:cubicBezTo>
                <a:lnTo>
                  <a:pt x="491067" y="510166"/>
                </a:lnTo>
                <a:cubicBezTo>
                  <a:pt x="458100" y="609064"/>
                  <a:pt x="499927" y="518238"/>
                  <a:pt x="423333" y="594833"/>
                </a:cubicBezTo>
                <a:cubicBezTo>
                  <a:pt x="358444" y="659722"/>
                  <a:pt x="427815" y="645633"/>
                  <a:pt x="338667" y="645633"/>
                </a:cubicBezTo>
                <a:lnTo>
                  <a:pt x="338667" y="645633"/>
                </a:lnTo>
              </a:path>
            </a:pathLst>
          </a:cu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996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080"/>
            <a:ext cx="3779912" cy="3265844"/>
          </a:xfrm>
          <a:prstGeom prst="rect">
            <a:avLst/>
          </a:prstGeom>
        </p:spPr>
      </p:pic>
      <p:sp>
        <p:nvSpPr>
          <p:cNvPr id="4" name="Стрелка вправо с вырезом 3">
            <a:hlinkClick r:id="" action="ppaction://hlinkshowjump?jump=endshow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7" y="908720"/>
            <a:ext cx="748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Поздравляю!</a:t>
            </a:r>
            <a:endParaRPr lang="ru-RU" sz="9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571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114817"/>
            <a:ext cx="3582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940299"/>
            <a:ext cx="9144000" cy="55399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Фон - авторский создан в программе </a:t>
            </a:r>
            <a:r>
              <a:rPr lang="en-US" sz="2200" b="1" dirty="0" smtClean="0">
                <a:solidFill>
                  <a:schemeClr val="tx1"/>
                </a:solidFill>
              </a:rPr>
              <a:t>Adobe Photoshop CS5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Картинка –http://static.make.ua/catalog/24/children-0000285__1395757636__615.jpg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Бабочки-http://img-fotki.yandex.ru/get/5603/svetlera.46/0_50982_a3f6dc20_L.jpg</a:t>
            </a:r>
          </a:p>
          <a:p>
            <a:r>
              <a:rPr lang="ru-RU" sz="2200" b="1" dirty="0" smtClean="0">
                <a:solidFill>
                  <a:schemeClr val="tx1"/>
                </a:solidFill>
                <a:hlinkClick r:id="rId2"/>
              </a:rPr>
              <a:t>http://ramki-photoshop.ru/zhivotnie/nasekomie32.png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  <a:hlinkClick r:id="rId3"/>
              </a:rPr>
              <a:t>http://ramki-photoshop.ru/personaj/5/kliparty-zhivotnye17.png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Жук-https://img-fotki.yandex.ru/get/6821/83821643.136/0_933e1_97a30c94_S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Гусеницы-1http://ramki-photoshop.ru/</a:t>
            </a:r>
            <a:r>
              <a:rPr lang="ru-RU" sz="2200" b="1" dirty="0" err="1" smtClean="0">
                <a:solidFill>
                  <a:schemeClr val="tx1"/>
                </a:solidFill>
              </a:rPr>
              <a:t>zhivotnie</a:t>
            </a:r>
            <a:r>
              <a:rPr lang="ru-RU" sz="2200" b="1" dirty="0" smtClean="0">
                <a:solidFill>
                  <a:schemeClr val="tx1"/>
                </a:solidFill>
              </a:rPr>
              <a:t>/nasekomie31.png</a:t>
            </a:r>
          </a:p>
          <a:p>
            <a:r>
              <a:rPr lang="ru-RU" sz="2200" b="1" dirty="0" smtClean="0">
                <a:solidFill>
                  <a:schemeClr val="tx1"/>
                </a:solidFill>
                <a:hlinkClick r:id="rId4"/>
              </a:rPr>
              <a:t>http://img-fotki.yandex.ru/get/6434/16969765.e0/0_6f3f9_b1562d0_L.png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Кузнечик -</a:t>
            </a:r>
            <a:r>
              <a:rPr lang="ru-RU" sz="2200" b="1" dirty="0" smtClean="0"/>
              <a:t>http://img-fotki.yandex.ru/get/4131/16969765.100/0_6fc3e_353944e5_L.png</a:t>
            </a:r>
          </a:p>
          <a:p>
            <a:r>
              <a:rPr lang="ru-RU" sz="2200" b="1" dirty="0" smtClean="0"/>
              <a:t>Божья коровка- http://img-fotki.yandex.ru/get/9754/16969765.1bc/0_8809c_3e2a22b1_M.png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227584" cy="1060633"/>
          </a:xfrm>
          <a:prstGeom prst="rect">
            <a:avLst/>
          </a:prstGeom>
        </p:spPr>
      </p:pic>
      <p:sp>
        <p:nvSpPr>
          <p:cNvPr id="3" name="Стрелка вправо с вырезом 2">
            <a:hlinkClick r:id="" action="ppaction://hlinkshowjump?jump=firstslide"/>
          </p:cNvPr>
          <p:cNvSpPr/>
          <p:nvPr/>
        </p:nvSpPr>
        <p:spPr>
          <a:xfrm>
            <a:off x="7738064" y="6319046"/>
            <a:ext cx="1154416" cy="42232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206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96</Words>
  <Application>Microsoft Office PowerPoint</Application>
  <PresentationFormat>Экран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«На цветочной поляне»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Наташа</cp:lastModifiedBy>
  <cp:revision>15</cp:revision>
  <dcterms:created xsi:type="dcterms:W3CDTF">2016-08-05T15:18:05Z</dcterms:created>
  <dcterms:modified xsi:type="dcterms:W3CDTF">2020-05-01T14:48:18Z</dcterms:modified>
</cp:coreProperties>
</file>