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82" y="8485"/>
            <a:ext cx="2419941" cy="2556377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12846"/>
              </p:ext>
            </p:extLst>
          </p:nvPr>
        </p:nvGraphicFramePr>
        <p:xfrm>
          <a:off x="3275856" y="436728"/>
          <a:ext cx="5567893" cy="8229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567893"/>
              </a:tblGrid>
              <a:tr h="7779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Игры и упражнения на развитие навыков разрешения конфликтных ситуаций.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94055"/>
              </p:ext>
            </p:extLst>
          </p:nvPr>
        </p:nvGraphicFramePr>
        <p:xfrm>
          <a:off x="2411760" y="1286673"/>
          <a:ext cx="6624736" cy="54559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624736"/>
              </a:tblGrid>
              <a:tr h="5238671">
                <a:tc>
                  <a:txBody>
                    <a:bodyPr/>
                    <a:lstStyle/>
                    <a:p>
                      <a:pPr algn="just"/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Сказка наоборот</a:t>
                      </a:r>
                      <a:endParaRPr lang="ru-RU" sz="11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Известная детям сказка разыгрывается в двух частях: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1-я часть — с привычными образами сказочных героев;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2-я часть — черты характера сказочных героев меняются на противоположные.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Каждый ребенок играет одного и того же персонажа и в первой, и во второй части игры.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игры проходит обсуждение. Примерные воп­росы для беседы: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—Кого легче играть (доброго или злого, хитрого или честного)?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—Как в жизни люди относятся к разным ха­рактерам?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—Трудно ли переключаться с одного характера на другой?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—Бывают ли в жизни такие ситуации?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 игра направлена на расширение понятия </a:t>
                      </a:r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 </a:t>
                      </a:r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разных стилях поведения и осознание наиболее оп­тимального</a:t>
                      </a:r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>.</a:t>
                      </a:r>
                    </a:p>
                    <a:p>
                      <a:pPr algn="just"/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>Злость</a:t>
                      </a:r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>.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>«</a:t>
                      </a:r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Мысленная картинка» на тему «Что-то очень злое».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«Злая Черная Рука». Детям рассказывают сказку о Злой Черной Руке, которая била, толкала детей, отнимала игрушки, то есть всем причиняла боль и зло. Дети по очереди садятся на «волшебный стульчик» за ширму и показывают Злую Черную Руку. Далее они обсуждают, как выглядели Черные Руки, и вспоминают ситуации, в которых их руки были похожи на Чер­ные (ситуации драки). В результате обсуждения делается вы­вод, что Черную Руку никому не хочется иметь.</a:t>
                      </a: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«Как Злую Черную Руку превратить в Добрую Белую Руку». По команде ведущего «Злая, злая, злая...» каждый ре­бенок своей рукой изображает Злую Черную Руку. По коман­де «Добрая рука» быстро снимают напряжение и изображают добрую и ласковую руку.</a:t>
                      </a:r>
                    </a:p>
                    <a:p>
                      <a:pPr algn="just"/>
                      <a:endParaRPr lang="ru-RU" sz="11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«Прежде чем сказать – посчитай до десяти,</a:t>
                      </a:r>
                      <a:b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Прежде чем обидеть – посчитай до ста,</a:t>
                      </a:r>
                      <a:b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Прежде чем ударить – посчитай до тысячи»</a:t>
                      </a:r>
                      <a:b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(старинная мудрость)</a:t>
                      </a:r>
                      <a:endParaRPr lang="ru-RU" sz="11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1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Многие взрослые, не говоря уже о детях, не могут описать, что творится в их душе, чем они недовольны. А если человек умеет оценить свое душевное состояние, будет легче и окружающим, и ему самому.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50848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10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Психолог</dc:creator>
  <cp:lastModifiedBy>Психолог</cp:lastModifiedBy>
  <cp:revision>2</cp:revision>
  <dcterms:created xsi:type="dcterms:W3CDTF">2021-04-26T07:26:00Z</dcterms:created>
  <dcterms:modified xsi:type="dcterms:W3CDTF">2021-04-26T07:40:18Z</dcterms:modified>
</cp:coreProperties>
</file>